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50722A-4D35-9990-9E6D-E0FAC3A62B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9E7E97B-5E7D-5BE8-2D4C-B653A7304B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120A88-2026-103E-54B9-016E26337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3BD1-2358-4BDB-B513-1A2E068725E0}" type="datetimeFigureOut">
              <a:rPr lang="it-IT" smtClean="0"/>
              <a:t>06/08/2026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ADC718-B8C6-1FC9-2184-8DAD71493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03E730A-22CD-67B0-3D43-DECE75259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BEEEB-EF36-44FF-BA97-BA263FD8D2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4112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A49FAA-1284-202C-13DA-41C56DFD4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6F2B0B-4DC3-A32F-7DD0-58F91D38C4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D267585-F7DD-B40F-EA12-88FED0297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3BD1-2358-4BDB-B513-1A2E068725E0}" type="datetimeFigureOut">
              <a:rPr lang="it-IT" smtClean="0"/>
              <a:t>06/08/2026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F6A3EFF-941A-2E23-5B0D-7487667F1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080AA0E-C3BE-800B-7CDC-A5D1609E2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BEEEB-EF36-44FF-BA97-BA263FD8D2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2457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FA9E541-495F-0117-CD9E-24C66973CF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60FD48B-AF9C-9E2C-9D13-9B7E53B117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BCEAC60-118B-5E4F-DFB9-4693B8D71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3BD1-2358-4BDB-B513-1A2E068725E0}" type="datetimeFigureOut">
              <a:rPr lang="it-IT" smtClean="0"/>
              <a:t>06/08/2026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52BF6B4-48EF-0D39-386B-ED196CEE9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D94B55C-4C5B-E981-CDAE-13D329201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BEEEB-EF36-44FF-BA97-BA263FD8D2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7926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878D99-3E7E-DCFA-28FA-DE3DEC552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18131A-2950-2E50-3ACC-C0674050C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F3C1735-38A6-D905-66F6-F2FAD713E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3BD1-2358-4BDB-B513-1A2E068725E0}" type="datetimeFigureOut">
              <a:rPr lang="it-IT" smtClean="0"/>
              <a:t>06/08/2026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724E00E-EE95-FE54-0D68-283803FBC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1D35230-BA23-B358-ED8C-98AF2FB99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BEEEB-EF36-44FF-BA97-BA263FD8D2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0710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07285D-0FDB-5877-AB3D-0C21BDE84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0F7402A-A208-EA76-31D0-DAC918B04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91A656B-21A7-3BC3-7436-9133A9723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3BD1-2358-4BDB-B513-1A2E068725E0}" type="datetimeFigureOut">
              <a:rPr lang="it-IT" smtClean="0"/>
              <a:t>06/08/2026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297D77-5655-AC1D-7857-FC1AC50CE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3529EBE-E76A-C622-C473-DEF677776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BEEEB-EF36-44FF-BA97-BA263FD8D2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0079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52AEF5-E233-F1A6-C887-F4E8AE370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7D39B0-50D4-AE0A-FE5F-6450AFC4D7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381721F-FB66-226A-E0C6-D43FF9B20B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626809A-1F9B-4716-E937-F8376294B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3BD1-2358-4BDB-B513-1A2E068725E0}" type="datetimeFigureOut">
              <a:rPr lang="it-IT" smtClean="0"/>
              <a:t>06/08/2026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1F9263-8AC9-9602-4FA9-E341205D5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37CB85E-2306-67DD-83ED-484BB8362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BEEEB-EF36-44FF-BA97-BA263FD8D2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1469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56E87D-9C4A-2140-404E-E502E46F8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81BE36B-BD2E-043B-F7E6-D7A6905C3F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297FAF1-C4CF-C67A-0E2E-3E7ACD540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C4E9D9F-E321-91D9-C2C4-A10D4999DB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95CFFDD-08D8-DA8B-0841-A4AE7F7CB3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BB49943-B356-0FA4-0CAA-63752EFD7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3BD1-2358-4BDB-B513-1A2E068725E0}" type="datetimeFigureOut">
              <a:rPr lang="it-IT" smtClean="0"/>
              <a:t>06/08/2026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6570AEF-0E66-BE48-1548-1FBA9D102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1C676F3-3EB8-4431-0780-BE6C4B428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BEEEB-EF36-44FF-BA97-BA263FD8D2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2799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E007B8-7332-2140-10EC-5F626C2D7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8CDB482-2BBE-1FEE-09B0-E919B9709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3BD1-2358-4BDB-B513-1A2E068725E0}" type="datetimeFigureOut">
              <a:rPr lang="it-IT" smtClean="0"/>
              <a:t>06/08/2026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BD02128-6C87-2321-5012-0BF5E175C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7130E47-3AA6-2ABF-B96E-AE46BD0F9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BEEEB-EF36-44FF-BA97-BA263FD8D2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410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088FAB9-FD01-C965-F1EA-8AD8EDBC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3BD1-2358-4BDB-B513-1A2E068725E0}" type="datetimeFigureOut">
              <a:rPr lang="it-IT" smtClean="0"/>
              <a:t>06/08/2026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D15F4E4-8AE9-881F-1480-998512ED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3A4D672-7E5E-D2F3-FB71-5052E6111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BEEEB-EF36-44FF-BA97-BA263FD8D2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432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808CA0-94A0-F8C2-2031-EF4450EE6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DFE736-0506-8499-79C2-72502853D2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55A179E-8A77-529E-50C7-662AB7898B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D4ADBC3-41FB-2139-99EE-0254B00F6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3BD1-2358-4BDB-B513-1A2E068725E0}" type="datetimeFigureOut">
              <a:rPr lang="it-IT" smtClean="0"/>
              <a:t>06/08/2026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6D1612B-08F9-FE86-2894-8BF2DDB87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57C73D6-1B6D-752D-4A9F-4238011A8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BEEEB-EF36-44FF-BA97-BA263FD8D2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0763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E28F47-D8F6-7BFC-4B1F-18AA11324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4C40E68-4BC4-27E2-70B4-AF9072EB9E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3ED8B41-7548-48CE-886F-CC1F5E8CE5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48050C8-4564-89BA-CEEF-CEE12AE10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3BD1-2358-4BDB-B513-1A2E068725E0}" type="datetimeFigureOut">
              <a:rPr lang="it-IT" smtClean="0"/>
              <a:t>06/08/2026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E5398FD-664B-A6BA-14EB-0D0E01B27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23537A7-C820-B425-2F9E-B61209ABD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BEEEB-EF36-44FF-BA97-BA263FD8D2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2318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9FAEB1F-D659-9B7A-726A-64E4EC659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1BC38EF-FC91-8D16-5C5A-7BF22DBDD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A96CB6D-151F-EFB1-3255-5D5CAE3F13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793BD1-2358-4BDB-B513-1A2E068725E0}" type="datetimeFigureOut">
              <a:rPr lang="it-IT" smtClean="0"/>
              <a:t>06/08/2026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5367991-A76B-01F9-7A65-2BFE4BF89C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E326958-245D-0267-8523-9408DA6739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BBEEEB-EF36-44FF-BA97-BA263FD8D2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179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798599-6BFD-EE29-FC39-9CCC734BB6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767" y="965211"/>
            <a:ext cx="5649349" cy="3596379"/>
          </a:xfrm>
        </p:spPr>
        <p:txBody>
          <a:bodyPr anchor="b">
            <a:normAutofit/>
          </a:bodyPr>
          <a:lstStyle/>
          <a:p>
            <a:pPr algn="l"/>
            <a:endParaRPr lang="it-IT" sz="6600" dirty="0">
              <a:solidFill>
                <a:srgbClr val="FFFFFF"/>
              </a:solidFill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9C7EBF3-3400-FBB9-2CB7-3337765F31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42" y="299599"/>
            <a:ext cx="3178303" cy="492760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pic>
        <p:nvPicPr>
          <p:cNvPr id="6" name="Immagine 5" descr="Francesco Guccini compie 85 anni: «Ho scritto la Locomotiva in 20 minuti: ero stremato. Non ho mai pensato potesse indurre alla violenza» | Corriere.it">
            <a:extLst>
              <a:ext uri="{FF2B5EF4-FFF2-40B4-BE49-F238E27FC236}">
                <a16:creationId xmlns:a16="http://schemas.microsoft.com/office/drawing/2014/main" id="{F2B3F758-D773-5C95-9FE7-1BBD23F1B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0946" y="263112"/>
            <a:ext cx="4650448" cy="3498769"/>
          </a:xfrm>
          <a:prstGeom prst="rect">
            <a:avLst/>
          </a:prstGeom>
        </p:spPr>
      </p:pic>
      <p:sp>
        <p:nvSpPr>
          <p:cNvPr id="3" name="Sottotitolo 2">
            <a:extLst>
              <a:ext uri="{FF2B5EF4-FFF2-40B4-BE49-F238E27FC236}">
                <a16:creationId xmlns:a16="http://schemas.microsoft.com/office/drawing/2014/main" id="{3E0616B5-AFF7-1F2F-766C-9F1DB2F669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280" y="5375394"/>
            <a:ext cx="4122712" cy="1334413"/>
          </a:xfrm>
        </p:spPr>
        <p:txBody>
          <a:bodyPr anchor="t">
            <a:normAutofit lnSpcReduction="10000"/>
          </a:bodyPr>
          <a:lstStyle/>
          <a:p>
            <a:pPr algn="l"/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Codice: </a:t>
            </a:r>
            <a:r>
              <a:rPr lang="it-IT" b="1" dirty="0">
                <a:solidFill>
                  <a:schemeClr val="accent6">
                    <a:lumMod val="75000"/>
                  </a:schemeClr>
                </a:solidFill>
              </a:rPr>
              <a:t>9788804679585</a:t>
            </a:r>
          </a:p>
          <a:p>
            <a:pPr algn="l"/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Prezzo: </a:t>
            </a:r>
            <a:r>
              <a:rPr lang="it-IT" b="1" dirty="0">
                <a:solidFill>
                  <a:schemeClr val="accent6">
                    <a:lumMod val="75000"/>
                  </a:schemeClr>
                </a:solidFill>
              </a:rPr>
              <a:t>13,00€</a:t>
            </a:r>
          </a:p>
          <a:p>
            <a:pPr algn="l"/>
            <a:r>
              <a:rPr lang="it-IT" b="1" dirty="0">
                <a:solidFill>
                  <a:schemeClr val="accent6">
                    <a:lumMod val="75000"/>
                  </a:schemeClr>
                </a:solidFill>
              </a:rPr>
              <a:t>Disponibile </a:t>
            </a:r>
            <a:r>
              <a:rPr lang="it-IT" b="1">
                <a:solidFill>
                  <a:schemeClr val="accent6">
                    <a:lumMod val="75000"/>
                  </a:schemeClr>
                </a:solidFill>
              </a:rPr>
              <a:t>dal 13/08/2026</a:t>
            </a:r>
            <a:endParaRPr lang="it-IT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sX0" fmla="*/ 0 w 5303520"/>
              <a:gd name="csY0" fmla="*/ 0 h 18288"/>
              <a:gd name="csX1" fmla="*/ 556870 w 5303520"/>
              <a:gd name="csY1" fmla="*/ 0 h 18288"/>
              <a:gd name="csX2" fmla="*/ 1272845 w 5303520"/>
              <a:gd name="csY2" fmla="*/ 0 h 18288"/>
              <a:gd name="csX3" fmla="*/ 1882750 w 5303520"/>
              <a:gd name="csY3" fmla="*/ 0 h 18288"/>
              <a:gd name="csX4" fmla="*/ 2439619 w 5303520"/>
              <a:gd name="csY4" fmla="*/ 0 h 18288"/>
              <a:gd name="csX5" fmla="*/ 3155594 w 5303520"/>
              <a:gd name="csY5" fmla="*/ 0 h 18288"/>
              <a:gd name="csX6" fmla="*/ 3818534 w 5303520"/>
              <a:gd name="csY6" fmla="*/ 0 h 18288"/>
              <a:gd name="csX7" fmla="*/ 4481474 w 5303520"/>
              <a:gd name="csY7" fmla="*/ 0 h 18288"/>
              <a:gd name="csX8" fmla="*/ 5303520 w 5303520"/>
              <a:gd name="csY8" fmla="*/ 0 h 18288"/>
              <a:gd name="csX9" fmla="*/ 5303520 w 5303520"/>
              <a:gd name="csY9" fmla="*/ 18288 h 18288"/>
              <a:gd name="csX10" fmla="*/ 4746650 w 5303520"/>
              <a:gd name="csY10" fmla="*/ 18288 h 18288"/>
              <a:gd name="csX11" fmla="*/ 4242816 w 5303520"/>
              <a:gd name="csY11" fmla="*/ 18288 h 18288"/>
              <a:gd name="csX12" fmla="*/ 3526841 w 5303520"/>
              <a:gd name="csY12" fmla="*/ 18288 h 18288"/>
              <a:gd name="csX13" fmla="*/ 2969971 w 5303520"/>
              <a:gd name="csY13" fmla="*/ 18288 h 18288"/>
              <a:gd name="csX14" fmla="*/ 2253996 w 5303520"/>
              <a:gd name="csY14" fmla="*/ 18288 h 18288"/>
              <a:gd name="csX15" fmla="*/ 1484986 w 5303520"/>
              <a:gd name="csY15" fmla="*/ 18288 h 18288"/>
              <a:gd name="csX16" fmla="*/ 875081 w 5303520"/>
              <a:gd name="csY16" fmla="*/ 18288 h 18288"/>
              <a:gd name="csX17" fmla="*/ 0 w 5303520"/>
              <a:gd name="csY17" fmla="*/ 18288 h 18288"/>
              <a:gd name="csX18" fmla="*/ 0 w 530352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id="{39AA9B79-5FD4-1DEF-D744-3C939C7CC331}"/>
              </a:ext>
            </a:extLst>
          </p:cNvPr>
          <p:cNvSpPr txBox="1">
            <a:spLocks/>
          </p:cNvSpPr>
          <p:nvPr/>
        </p:nvSpPr>
        <p:spPr>
          <a:xfrm>
            <a:off x="5430539" y="4332601"/>
            <a:ext cx="6644329" cy="16878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4000" b="1" dirty="0">
                <a:solidFill>
                  <a:schemeClr val="bg1"/>
                </a:solidFill>
              </a:rPr>
              <a:t>Si spegne il gigante della musica e dell’impegno</a:t>
            </a:r>
          </a:p>
        </p:txBody>
      </p:sp>
    </p:spTree>
    <p:extLst>
      <p:ext uri="{BB962C8B-B14F-4D97-AF65-F5344CB8AC3E}">
        <p14:creationId xmlns:p14="http://schemas.microsoft.com/office/powerpoint/2010/main" val="8801778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18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Spada Chiodo Luana</dc:creator>
  <cp:lastModifiedBy>Michele Cito</cp:lastModifiedBy>
  <cp:revision>4</cp:revision>
  <dcterms:created xsi:type="dcterms:W3CDTF">2026-07-30T13:34:04Z</dcterms:created>
  <dcterms:modified xsi:type="dcterms:W3CDTF">2026-08-06T13:57:40Z</dcterms:modified>
</cp:coreProperties>
</file>